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6"/>
  </p:notesMasterIdLst>
  <p:sldIdLst>
    <p:sldId id="256" r:id="rId2"/>
    <p:sldId id="265" r:id="rId3"/>
    <p:sldId id="266" r:id="rId4"/>
    <p:sldId id="259" r:id="rId5"/>
    <p:sldId id="267" r:id="rId6"/>
    <p:sldId id="258" r:id="rId7"/>
    <p:sldId id="257" r:id="rId8"/>
    <p:sldId id="260" r:id="rId9"/>
    <p:sldId id="261" r:id="rId10"/>
    <p:sldId id="269" r:id="rId11"/>
    <p:sldId id="264" r:id="rId12"/>
    <p:sldId id="268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15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F8450A-4D2D-4EB3-BFC6-70EEC35EE34C}" type="datetimeFigureOut">
              <a:rPr lang="en-US" smtClean="0"/>
              <a:t>04-Sep-20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72611-93F9-4064-A4F7-44EAF02F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48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72611-93F9-4064-A4F7-44EAF02F54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7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72611-93F9-4064-A4F7-44EAF02F54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10EA8D5-6DC9-4A9D-BEA1-8C4AE17AC795}" type="datetimeFigureOut">
              <a:rPr lang="en-US" smtClean="0"/>
              <a:t>04-Sep-20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E8D03C2-E822-483F-AD36-C14C0799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73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EA8D5-6DC9-4A9D-BEA1-8C4AE17AC795}" type="datetimeFigureOut">
              <a:rPr lang="en-US" smtClean="0"/>
              <a:t>04-Sep-20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03C2-E822-483F-AD36-C14C0799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90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EA8D5-6DC9-4A9D-BEA1-8C4AE17AC795}" type="datetimeFigureOut">
              <a:rPr lang="en-US" smtClean="0"/>
              <a:t>04-Sep-20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03C2-E822-483F-AD36-C14C0799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EA8D5-6DC9-4A9D-BEA1-8C4AE17AC795}" type="datetimeFigureOut">
              <a:rPr lang="en-US" smtClean="0"/>
              <a:t>04-Sep-20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03C2-E822-483F-AD36-C14C0799F18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2068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EA8D5-6DC9-4A9D-BEA1-8C4AE17AC795}" type="datetimeFigureOut">
              <a:rPr lang="en-US" smtClean="0"/>
              <a:t>04-Sep-20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03C2-E822-483F-AD36-C14C0799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98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EA8D5-6DC9-4A9D-BEA1-8C4AE17AC795}" type="datetimeFigureOut">
              <a:rPr lang="en-US" smtClean="0"/>
              <a:t>04-Sep-20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03C2-E822-483F-AD36-C14C0799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332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EA8D5-6DC9-4A9D-BEA1-8C4AE17AC795}" type="datetimeFigureOut">
              <a:rPr lang="en-US" smtClean="0"/>
              <a:t>04-Sep-20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03C2-E822-483F-AD36-C14C0799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98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EA8D5-6DC9-4A9D-BEA1-8C4AE17AC795}" type="datetimeFigureOut">
              <a:rPr lang="en-US" smtClean="0"/>
              <a:t>04-Sep-20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03C2-E822-483F-AD36-C14C0799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50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EA8D5-6DC9-4A9D-BEA1-8C4AE17AC795}" type="datetimeFigureOut">
              <a:rPr lang="en-US" smtClean="0"/>
              <a:t>04-Sep-20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03C2-E822-483F-AD36-C14C0799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41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EA8D5-6DC9-4A9D-BEA1-8C4AE17AC795}" type="datetimeFigureOut">
              <a:rPr lang="en-US" smtClean="0"/>
              <a:t>04-Sep-20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03C2-E822-483F-AD36-C14C0799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37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EA8D5-6DC9-4A9D-BEA1-8C4AE17AC795}" type="datetimeFigureOut">
              <a:rPr lang="en-US" smtClean="0"/>
              <a:t>04-Sep-20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03C2-E822-483F-AD36-C14C0799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3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EA8D5-6DC9-4A9D-BEA1-8C4AE17AC795}" type="datetimeFigureOut">
              <a:rPr lang="en-US" smtClean="0"/>
              <a:t>04-Sep-20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03C2-E822-483F-AD36-C14C0799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90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EA8D5-6DC9-4A9D-BEA1-8C4AE17AC795}" type="datetimeFigureOut">
              <a:rPr lang="en-US" smtClean="0"/>
              <a:t>04-Sep-20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03C2-E822-483F-AD36-C14C0799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81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EA8D5-6DC9-4A9D-BEA1-8C4AE17AC795}" type="datetimeFigureOut">
              <a:rPr lang="en-US" smtClean="0"/>
              <a:t>04-Sep-20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03C2-E822-483F-AD36-C14C0799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15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EA8D5-6DC9-4A9D-BEA1-8C4AE17AC795}" type="datetimeFigureOut">
              <a:rPr lang="en-US" smtClean="0"/>
              <a:t>04-Sep-20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03C2-E822-483F-AD36-C14C0799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21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EA8D5-6DC9-4A9D-BEA1-8C4AE17AC795}" type="datetimeFigureOut">
              <a:rPr lang="en-US" smtClean="0"/>
              <a:t>04-Sep-20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03C2-E822-483F-AD36-C14C0799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24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EA8D5-6DC9-4A9D-BEA1-8C4AE17AC795}" type="datetimeFigureOut">
              <a:rPr lang="en-US" smtClean="0"/>
              <a:t>04-Sep-20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03C2-E822-483F-AD36-C14C0799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6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EA8D5-6DC9-4A9D-BEA1-8C4AE17AC795}" type="datetimeFigureOut">
              <a:rPr lang="en-US" smtClean="0"/>
              <a:t>04-Sep-20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D03C2-E822-483F-AD36-C14C0799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7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pplied-deep-learning-part-4-convolutional-neural-networks-584bc134c1e2" TargetMode="External"/><Relationship Id="rId2" Type="http://schemas.openxmlformats.org/officeDocument/2006/relationships/hyperlink" Target="https://towardsdatascience.com/applied-deep-learning-part-3-autoencoders-1c083af4d798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8938" y="2002055"/>
            <a:ext cx="9853062" cy="1453414"/>
          </a:xfrm>
          <a:solidFill>
            <a:srgbClr val="002060">
              <a:alpha val="70000"/>
            </a:srgb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Colorization with Deep Convolutional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8938" y="4620126"/>
            <a:ext cx="9853062" cy="1973179"/>
          </a:xfrm>
          <a:solidFill>
            <a:srgbClr val="002060">
              <a:alpha val="70000"/>
            </a:srgbClr>
          </a:solidFill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Mit20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Tahseen </a:t>
            </a:r>
            <a:r>
              <a:rPr lang="en-US" dirty="0" err="1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zaman</a:t>
            </a:r>
            <a:endParaRPr lang="en-US" dirty="0" smtClean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Student No: 132032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Supervised by: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Dr.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Ahmedul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Kabir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Assistant Professor</a:t>
            </a:r>
            <a:endParaRPr lang="en-US" dirty="0" smtClean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4319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86432"/>
            <a:ext cx="9905998" cy="1478570"/>
          </a:xfrm>
        </p:spPr>
        <p:txBody>
          <a:bodyPr/>
          <a:lstStyle/>
          <a:p>
            <a:r>
              <a:rPr lang="en-US" dirty="0" smtClean="0"/>
              <a:t>Decoder: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47800" y="1335799"/>
            <a:ext cx="105664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dirty="0" smtClean="0"/>
              <a:t>Increase </a:t>
            </a:r>
            <a:r>
              <a:rPr lang="en-US" sz="2000" dirty="0"/>
              <a:t>the size of the output feature map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dirty="0" smtClean="0"/>
              <a:t>This </a:t>
            </a:r>
            <a:r>
              <a:rPr lang="en-US" sz="2000" dirty="0"/>
              <a:t>requires Transpose </a:t>
            </a:r>
            <a:r>
              <a:rPr lang="en-US" sz="2000" dirty="0" smtClean="0"/>
              <a:t>convolution and up sampling</a:t>
            </a:r>
            <a:endParaRPr lang="en-US" sz="2000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dirty="0" smtClean="0"/>
              <a:t>The </a:t>
            </a:r>
            <a:r>
              <a:rPr lang="en-US" sz="2000" dirty="0"/>
              <a:t>idea behind the transposed convolutional layer is to undo (not exactly) the convolutional </a:t>
            </a:r>
            <a:r>
              <a:rPr lang="en-US" sz="2000" dirty="0" smtClean="0"/>
              <a:t>layer</a:t>
            </a:r>
          </a:p>
        </p:txBody>
      </p:sp>
      <p:pic>
        <p:nvPicPr>
          <p:cNvPr id="2050" name="Picture 2" descr="Figure 1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741" y="2814369"/>
            <a:ext cx="3276600" cy="36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93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338" y="-114907"/>
            <a:ext cx="9905998" cy="1478570"/>
          </a:xfrm>
        </p:spPr>
        <p:txBody>
          <a:bodyPr/>
          <a:lstStyle/>
          <a:p>
            <a:r>
              <a:rPr lang="en-US" dirty="0" smtClean="0"/>
              <a:t>Loss calculation: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3338" y="1468437"/>
            <a:ext cx="10071483" cy="3941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We are measuring mean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Square </a:t>
            </a: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Error, the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estimated value and labels are real </a:t>
            </a: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numbers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03338" y="280849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back propagation: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03337" y="3904202"/>
            <a:ext cx="9905999" cy="394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Back propagation is not a structural element of the CNN, rather its the methodology through which we learn the underlying problem by updating the weights in the opposite direction of the change in gradient.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We will train the model for 100 epochs. 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7412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8088" y="-248257"/>
            <a:ext cx="9905998" cy="1478570"/>
          </a:xfrm>
        </p:spPr>
        <p:txBody>
          <a:bodyPr/>
          <a:lstStyle/>
          <a:p>
            <a:r>
              <a:rPr lang="en-US" dirty="0" smtClean="0"/>
              <a:t>Testing the model: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8063" y="1067017"/>
            <a:ext cx="6221412" cy="354171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We will Train the model for 25,000 images</a:t>
            </a:r>
          </a:p>
          <a:p>
            <a:r>
              <a:rPr lang="en-US" sz="2000" dirty="0" smtClean="0"/>
              <a:t>Then we will test the model for noble data, images that was not shown to model in testing phase</a:t>
            </a:r>
          </a:p>
          <a:p>
            <a:r>
              <a:rPr lang="en-US" sz="2000" dirty="0" smtClean="0"/>
              <a:t>Testing will be done for 20% of training test, 500 images</a:t>
            </a:r>
          </a:p>
          <a:p>
            <a:r>
              <a:rPr lang="en-US" sz="2000" dirty="0" smtClean="0"/>
              <a:t>We expect the accuracy of Testing will be very close to accuracy of validation set.</a:t>
            </a:r>
          </a:p>
          <a:p>
            <a:r>
              <a:rPr lang="en-US" sz="2000" dirty="0" smtClean="0"/>
              <a:t>Our desired accuracy is 92%,which is high in CNN.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409" y="1090721"/>
            <a:ext cx="3574772" cy="525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9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-257782"/>
            <a:ext cx="9905998" cy="1478570"/>
          </a:xfrm>
        </p:spPr>
        <p:txBody>
          <a:bodyPr/>
          <a:lstStyle/>
          <a:p>
            <a:r>
              <a:rPr lang="en-US" dirty="0" smtClean="0"/>
              <a:t>Progress of this project: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033900"/>
            <a:ext cx="9905999" cy="35417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The theoretical background :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Regression, Classification, K-nearest neighbor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Back propagation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Convolutional neural network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Languages : </a:t>
            </a:r>
            <a:r>
              <a:rPr lang="en-US" dirty="0" err="1" smtClean="0"/>
              <a:t>keras</a:t>
            </a: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Problem solved: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A de-noising Encoder-Decoder with MINST data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29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-381607"/>
            <a:ext cx="9905998" cy="1478570"/>
          </a:xfrm>
        </p:spPr>
        <p:txBody>
          <a:bodyPr/>
          <a:lstStyle/>
          <a:p>
            <a:r>
              <a:rPr lang="en-US" dirty="0" smtClean="0"/>
              <a:t>References used: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715961"/>
            <a:ext cx="9905999" cy="54276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Most of the Figures Used: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towardsdatascience.com/applied-deep-learning-part-3-autoencoders-1c083af4d798</a:t>
            </a: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towardsdatascience.com/applied-deep-learning-part-4-convolutional-neural-networks-584bc134c1e2</a:t>
            </a: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Theory </a:t>
            </a:r>
            <a:r>
              <a:rPr lang="en-US" dirty="0"/>
              <a:t>and Methodology</a:t>
            </a:r>
            <a:r>
              <a:rPr lang="en-US" dirty="0" smtClean="0"/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 Comprehensive Guide to Convolutional Neural Networks </a:t>
            </a:r>
            <a:r>
              <a:rPr lang="en-US" dirty="0" smtClean="0"/>
              <a:t>—_ </a:t>
            </a:r>
            <a:r>
              <a:rPr lang="en-US" dirty="0"/>
              <a:t>by </a:t>
            </a:r>
            <a:r>
              <a:rPr lang="en-US" dirty="0" err="1"/>
              <a:t>Sumit</a:t>
            </a:r>
            <a:r>
              <a:rPr lang="en-US" dirty="0"/>
              <a:t> </a:t>
            </a:r>
            <a:r>
              <a:rPr lang="en-US" dirty="0" err="1" smtClean="0"/>
              <a:t>Saha</a:t>
            </a: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Understanding of Convolutional Neural Network (CNN) — Deep Learning _ by </a:t>
            </a:r>
            <a:r>
              <a:rPr lang="en-US" dirty="0" err="1"/>
              <a:t>Prabhu</a:t>
            </a:r>
            <a:r>
              <a:rPr lang="en-US" dirty="0"/>
              <a:t> _ Medium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8386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-314932"/>
            <a:ext cx="9905998" cy="1478570"/>
          </a:xfrm>
        </p:spPr>
        <p:txBody>
          <a:bodyPr/>
          <a:lstStyle/>
          <a:p>
            <a:r>
              <a:rPr lang="en-US" dirty="0" smtClean="0"/>
              <a:t>Objective: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187" y="754062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Taking a Black and white image as input produced a colorized image that represents the semantic colors and tones of the input using the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Convolutional Neural Network model.</a:t>
            </a:r>
          </a:p>
          <a:p>
            <a:pPr marL="0" indent="0">
              <a:buNone/>
            </a:pPr>
            <a:r>
              <a:rPr lang="en-US" sz="3600" cap="all" dirty="0">
                <a:latin typeface="+mj-lt"/>
                <a:ea typeface="+mj-ea"/>
                <a:cs typeface="+mj-cs"/>
              </a:rPr>
              <a:t>Image and Colorization</a:t>
            </a:r>
            <a:r>
              <a:rPr lang="en-US" sz="3600" cap="all" dirty="0" smtClean="0">
                <a:latin typeface="+mj-lt"/>
                <a:ea typeface="+mj-ea"/>
                <a:cs typeface="+mj-cs"/>
              </a:rPr>
              <a:t>:</a:t>
            </a:r>
          </a:p>
          <a:p>
            <a:pPr marL="0" indent="0">
              <a:buNone/>
            </a:pPr>
            <a:r>
              <a:rPr lang="en-US" sz="2000" dirty="0" smtClean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Images are represented with different color spaces in Digital formats like RGB,HSV,CMYK. Color Images are of 3D Arrays. </a:t>
            </a:r>
            <a:r>
              <a:rPr lang="en-US" sz="2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LAB </a:t>
            </a:r>
            <a:r>
              <a:rPr lang="en-US" sz="2000" dirty="0" smtClean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expresses </a:t>
            </a:r>
            <a:r>
              <a:rPr lang="en-US" sz="2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color as three values: </a:t>
            </a:r>
            <a:r>
              <a:rPr lang="en-US" sz="2000" dirty="0" smtClean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 for black and white, a for  </a:t>
            </a:r>
            <a:r>
              <a:rPr lang="en-US" sz="2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green (−) to red (+), and </a:t>
            </a:r>
            <a:r>
              <a:rPr lang="en-US" sz="2000" dirty="0" smtClean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 for </a:t>
            </a:r>
            <a:r>
              <a:rPr lang="en-US" sz="2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blue (−) to yellow (+). 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87" y="3651244"/>
            <a:ext cx="6205385" cy="27098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51" y="3651244"/>
            <a:ext cx="3805388" cy="276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167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185" y="174406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Machine learning workflow:</a:t>
            </a:r>
            <a:br>
              <a:rPr lang="en-US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184" y="647316"/>
            <a:ext cx="9905999" cy="354171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Gathering data(colored-B&amp;W images)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pre-processing(Converting Images to LAB color space,224x224x3PIXEL)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Researching the model that will be best for the type of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data(Encoder-Decoder by CNN)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Training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and testing the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Evaluation(Cross Validation)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84" y="2489119"/>
            <a:ext cx="8974140" cy="370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014" y="-274836"/>
            <a:ext cx="9905998" cy="1478570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cnn</a:t>
            </a:r>
            <a:r>
              <a:rPr lang="en-US" dirty="0" smtClean="0"/>
              <a:t>, not Forward feed is preferred?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38" y="1203734"/>
            <a:ext cx="4048125" cy="3343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4014" y="1203734"/>
            <a:ext cx="687333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Gives better accuracy compared to forward feed networks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No need to preprocess the data for features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Model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has better understanding of spatial features of Images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learns Features by itself from examples then Features of one layer is passed to another layer</a:t>
            </a:r>
          </a:p>
          <a:p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8787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770" y="-90602"/>
            <a:ext cx="9905998" cy="1478570"/>
          </a:xfrm>
        </p:spPr>
        <p:txBody>
          <a:bodyPr/>
          <a:lstStyle/>
          <a:p>
            <a:r>
              <a:rPr lang="en-US" dirty="0" smtClean="0"/>
              <a:t>Methodology: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51770" y="884629"/>
            <a:ext cx="790844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/>
              <a:t>Using a Encoder-Decoder, based on deep convolutional Neural Network.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/>
              <a:t>the </a:t>
            </a:r>
            <a:r>
              <a:rPr lang="en-US" sz="2000" dirty="0"/>
              <a:t>input image the dimension are </a:t>
            </a:r>
            <a:r>
              <a:rPr lang="en-US" sz="2000" dirty="0" smtClean="0"/>
              <a:t>reduced-Encoding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/>
              <a:t>then </a:t>
            </a:r>
            <a:r>
              <a:rPr lang="en-US" sz="2000" dirty="0"/>
              <a:t>the dimension are brought </a:t>
            </a:r>
            <a:r>
              <a:rPr lang="en-US" sz="2000" dirty="0" smtClean="0"/>
              <a:t>back to original-Decoding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/>
              <a:t>Weights and biases are calculated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/>
              <a:t>Can do the process for future input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70" y="2751085"/>
            <a:ext cx="10058400" cy="394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8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2044" y="-286257"/>
            <a:ext cx="9905998" cy="1478570"/>
          </a:xfrm>
        </p:spPr>
        <p:txBody>
          <a:bodyPr/>
          <a:lstStyle/>
          <a:p>
            <a:r>
              <a:rPr lang="en-US" dirty="0" smtClean="0"/>
              <a:t>LAYERS OF Encoder &amp; Decoder: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08538" y="969579"/>
            <a:ext cx="8599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/>
              <a:t>One </a:t>
            </a:r>
            <a:r>
              <a:rPr lang="en-US" sz="2000" i="1" dirty="0" smtClean="0"/>
              <a:t>Convolution layer </a:t>
            </a:r>
            <a:r>
              <a:rPr lang="en-US" sz="2000" dirty="0" smtClean="0"/>
              <a:t>and one </a:t>
            </a:r>
            <a:r>
              <a:rPr lang="en-US" sz="2000" i="1" dirty="0" smtClean="0"/>
              <a:t>Pooling</a:t>
            </a:r>
            <a:r>
              <a:rPr lang="en-US" sz="2000" dirty="0" smtClean="0"/>
              <a:t> is referred as </a:t>
            </a:r>
            <a:r>
              <a:rPr lang="en-US" sz="2000" b="1" i="1" dirty="0" smtClean="0"/>
              <a:t>depth</a:t>
            </a:r>
            <a:r>
              <a:rPr lang="en-US" sz="2000" dirty="0" smtClean="0"/>
              <a:t> one for convolution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/>
              <a:t>Our model depth is of 7 for Encoding 7 for Decoding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49" y="2448149"/>
            <a:ext cx="11242837" cy="28425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18183" y="5753585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ENCODER AND DECODER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8730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2793" y="-324758"/>
            <a:ext cx="9905998" cy="1478570"/>
          </a:xfrm>
        </p:spPr>
        <p:txBody>
          <a:bodyPr/>
          <a:lstStyle/>
          <a:p>
            <a:r>
              <a:rPr lang="en-US" dirty="0"/>
              <a:t>Convolution Layer </a:t>
            </a:r>
            <a:r>
              <a:rPr lang="en-US" dirty="0" smtClean="0"/>
              <a:t>–The kernel Filtering: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4" y="2204185"/>
            <a:ext cx="7080061" cy="39825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40" y="4447885"/>
            <a:ext cx="2435767" cy="23520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92" y="1941781"/>
            <a:ext cx="4275482" cy="22536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69124" y="814302"/>
            <a:ext cx="79308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/>
              <a:t>Feature extraction from image data is done by Kernel matrix convolution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/>
              <a:t>Our kernel size is (3x3)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/>
              <a:t>Works on 3 copies of L, Generates L, A , 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960373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3" y="-381607"/>
            <a:ext cx="9905998" cy="1478570"/>
          </a:xfrm>
        </p:spPr>
        <p:txBody>
          <a:bodyPr/>
          <a:lstStyle/>
          <a:p>
            <a:r>
              <a:rPr lang="en-US" dirty="0" smtClean="0"/>
              <a:t>Padding &amp; Non linearity(</a:t>
            </a:r>
            <a:r>
              <a:rPr lang="en-US" dirty="0" err="1" smtClean="0"/>
              <a:t>relu</a:t>
            </a:r>
            <a:r>
              <a:rPr lang="en-US" dirty="0" smtClean="0"/>
              <a:t>):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655" y="4370141"/>
            <a:ext cx="4276725" cy="2019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671" y="2056786"/>
            <a:ext cx="4626709" cy="2313355"/>
          </a:xfrm>
          <a:prstGeom prst="rect">
            <a:avLst/>
          </a:prstGeom>
        </p:spPr>
      </p:pic>
      <p:pic>
        <p:nvPicPr>
          <p:cNvPr id="1028" name="Picture 4" descr="On-line learning in neural networks with ReLU activations | Michiel Straat  - PhD Student Intelligent Systems - University of Groning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71" y="2276987"/>
            <a:ext cx="5283200" cy="371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04950" y="876300"/>
            <a:ext cx="78316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/>
              <a:t>Padding: The </a:t>
            </a:r>
            <a:r>
              <a:rPr lang="en-US" sz="2000" dirty="0"/>
              <a:t>frame size of zeros inserted around the input feature </a:t>
            </a:r>
            <a:r>
              <a:rPr lang="en-US" sz="2000" dirty="0" smtClean="0"/>
              <a:t>map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/>
              <a:t>We are Using padding of 1,protect data at edge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/>
              <a:t>Activation function, </a:t>
            </a:r>
            <a:r>
              <a:rPr lang="en-US" sz="2000" dirty="0" err="1" smtClean="0"/>
              <a:t>Relu</a:t>
            </a:r>
            <a:r>
              <a:rPr lang="en-US" sz="2000" dirty="0" smtClean="0"/>
              <a:t> introduces </a:t>
            </a:r>
            <a:r>
              <a:rPr lang="en-US" sz="2000" dirty="0"/>
              <a:t>non-linearity into the </a:t>
            </a:r>
            <a:r>
              <a:rPr lang="en-US" sz="2000" dirty="0" smtClean="0"/>
              <a:t>output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36246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338" y="-343507"/>
            <a:ext cx="9905998" cy="1478570"/>
          </a:xfrm>
        </p:spPr>
        <p:txBody>
          <a:bodyPr/>
          <a:lstStyle/>
          <a:p>
            <a:r>
              <a:rPr lang="en-US" dirty="0" smtClean="0"/>
              <a:t>Pooling Layer: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863" y="4039454"/>
            <a:ext cx="4332048" cy="271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712" y="2686435"/>
            <a:ext cx="3982882" cy="2933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698" y="1937662"/>
            <a:ext cx="4524378" cy="21569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9698" y="614223"/>
            <a:ext cx="77073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smtClean="0"/>
              <a:t>Reduce </a:t>
            </a:r>
            <a:r>
              <a:rPr lang="en-US" sz="2000" dirty="0"/>
              <a:t>the amount of parameters and computation in the network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smtClean="0"/>
              <a:t>The Matrix is downsized keeping relevant features data intact- pooling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smtClean="0"/>
              <a:t>Can be done using average pooling, max pooling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smtClean="0"/>
              <a:t>we are using max pooling with window 2x2 and stride 2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26805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1496</TotalTime>
  <Words>645</Words>
  <Application>Microsoft Office PowerPoint</Application>
  <PresentationFormat>Widescreen</PresentationFormat>
  <Paragraphs>79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Trebuchet MS</vt:lpstr>
      <vt:lpstr>Tw Cen MT</vt:lpstr>
      <vt:lpstr>Wingdings</vt:lpstr>
      <vt:lpstr>Circuit</vt:lpstr>
      <vt:lpstr>Image Colorization with Deep Convolutional Neural Networks</vt:lpstr>
      <vt:lpstr>Objective:</vt:lpstr>
      <vt:lpstr>Machine learning workflow:   </vt:lpstr>
      <vt:lpstr>Why cnn, not Forward feed is preferred?</vt:lpstr>
      <vt:lpstr>Methodology: </vt:lpstr>
      <vt:lpstr>LAYERS OF Encoder &amp; Decoder:</vt:lpstr>
      <vt:lpstr>Convolution Layer –The kernel Filtering:</vt:lpstr>
      <vt:lpstr>Padding &amp; Non linearity(relu):</vt:lpstr>
      <vt:lpstr>Pooling Layer:</vt:lpstr>
      <vt:lpstr>Decoder: </vt:lpstr>
      <vt:lpstr>Loss calculation:</vt:lpstr>
      <vt:lpstr>Testing the model:</vt:lpstr>
      <vt:lpstr>Progress of this project:</vt:lpstr>
      <vt:lpstr>References used: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Tahseen ZAMAN</dc:creator>
  <cp:lastModifiedBy>Tahseen ZAMAN</cp:lastModifiedBy>
  <cp:revision>69</cp:revision>
  <dcterms:created xsi:type="dcterms:W3CDTF">2020-08-30T06:44:53Z</dcterms:created>
  <dcterms:modified xsi:type="dcterms:W3CDTF">2020-09-04T13:11:36Z</dcterms:modified>
</cp:coreProperties>
</file>